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Averag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E44506-D803-4A1D-8F7B-6B9F48D9BD3A}">
  <a:tblStyle styleId="{32E44506-D803-4A1D-8F7B-6B9F48D9BD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verag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gif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6936134a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6936134a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93144534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693144534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931445340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6931445340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news.cornell.edu/stories/2019/07/smart-irrigation-model-predicts-rainfall-conserve-water" TargetMode="External"/><Relationship Id="rId4" Type="http://schemas.openxmlformats.org/officeDocument/2006/relationships/hyperlink" Target="https://fritzing.org/" TargetMode="Externa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2.xml"/><Relationship Id="rId10" Type="http://schemas.openxmlformats.org/officeDocument/2006/relationships/slide" Target="/ppt/slides/slide8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7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10.xml"/><Relationship Id="rId8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Automated Plant Watering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</a:t>
            </a:r>
            <a:r>
              <a:rPr lang="en-GB"/>
              <a:t>solution to your laziness.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12" name="Google Shape;312;p26"/>
          <p:cNvSpPr txBox="1"/>
          <p:nvPr/>
        </p:nvSpPr>
        <p:spPr>
          <a:xfrm>
            <a:off x="874251" y="1900925"/>
            <a:ext cx="10185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12 Feb - 16 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2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Requirement Analysis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>
            <a:off x="2013847" y="1900925"/>
            <a:ext cx="980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19 Feb - 23 Feb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Hardware Integration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26"/>
          <p:cNvSpPr txBox="1"/>
          <p:nvPr/>
        </p:nvSpPr>
        <p:spPr>
          <a:xfrm>
            <a:off x="3031676" y="1900925"/>
            <a:ext cx="980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26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Feb - 1 March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2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Coding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26"/>
          <p:cNvSpPr txBox="1"/>
          <p:nvPr/>
        </p:nvSpPr>
        <p:spPr>
          <a:xfrm>
            <a:off x="4012375" y="1900925"/>
            <a:ext cx="1091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 March 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- 8 March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2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Serial/Cloud comm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26"/>
          <p:cNvSpPr txBox="1"/>
          <p:nvPr/>
        </p:nvSpPr>
        <p:spPr>
          <a:xfrm>
            <a:off x="5007300" y="1900925"/>
            <a:ext cx="11850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March - 15 March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2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System Testing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26"/>
          <p:cNvSpPr txBox="1"/>
          <p:nvPr/>
        </p:nvSpPr>
        <p:spPr>
          <a:xfrm>
            <a:off x="6117534" y="1900925"/>
            <a:ext cx="1166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18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March - 22 March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2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Release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4" name="Google Shape;324;p2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2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6" name="Google Shape;326;p2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7" name="Google Shape;327;p2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8" name="Google Shape;328;p2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9" name="Google Shape;329;p2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0" name="Google Shape;330;p2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2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2" name="Google Shape;332;p2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3" name="Google Shape;333;p2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2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5" name="Google Shape;335;p2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6" name="Google Shape;336;p2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Google Shape;337;p2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8" name="Google Shape;338;p2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9" name="Google Shape;339;p2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2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1" name="Google Shape;341;p2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47" name="Google Shape;347;p2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Happy Planting!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475" y="1477675"/>
            <a:ext cx="476250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54" name="Google Shape;354;p28"/>
          <p:cNvSpPr txBox="1"/>
          <p:nvPr/>
        </p:nvSpPr>
        <p:spPr>
          <a:xfrm>
            <a:off x="1343800" y="1084300"/>
            <a:ext cx="6765300" cy="3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Smart irrigation model predicts rainfall to conserve water | Cornell Chronicle. (2019, July 16). Cornell Chronicle. </a:t>
            </a:r>
            <a:r>
              <a:rPr lang="en-GB" sz="13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https://news.cornell.edu/stories/2019/07/smart-irrigation-model-predicts-rainfall-conserve-water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(n.d.). Fritzing. </a:t>
            </a:r>
            <a:r>
              <a:rPr lang="en-GB" sz="13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https://fritzing.org/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17270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0525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23780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298" y="26273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Circuit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7501" y="37550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301" y="34758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Budget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294298" y="29321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Sensors and Peripherals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94298" y="32369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Serial Comms &amp; Cloud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1285501" y="40196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0" name="Google Shape;250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Traditional irrigation systems are pre-set manually to turn on and off using a timer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Studies show that 70% of water consumption around the world is used for irrigation, and half of that is wasted due to inefficient, traditional irrigation practices.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 </a:t>
            </a:r>
            <a:r>
              <a:rPr lang="en-GB">
                <a:solidFill>
                  <a:srgbClr val="FFFFFF"/>
                </a:solidFill>
              </a:rPr>
              <a:t>device</a:t>
            </a:r>
            <a:r>
              <a:rPr lang="en-GB">
                <a:solidFill>
                  <a:srgbClr val="FFFFFF"/>
                </a:solidFill>
              </a:rPr>
              <a:t>  combining information about plant physiology, real-time soil conditions and weather forecasts can help make more informed decisions about when and how much to irrigate.According to Cornell’s </a:t>
            </a:r>
            <a:r>
              <a:rPr lang="en-GB">
                <a:solidFill>
                  <a:srgbClr val="FFFFFF"/>
                </a:solidFill>
              </a:rPr>
              <a:t>Research</a:t>
            </a:r>
            <a:r>
              <a:rPr lang="en-GB">
                <a:solidFill>
                  <a:srgbClr val="FFFFFF"/>
                </a:solidFill>
              </a:rPr>
              <a:t> his could save 40% of the water consumed by more traditional methods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1" name="Google Shape;261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 an automated system to monitor soil moisture using soil moisture sensors (connected via GPIO), ambient light using a light sensor (connected via I2C), and control water pumps (using transistors connected via GPIO) to water plants based on their needs. Include a temperature and humidity sensor (connected via I2C) to monitor environmental conditions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Professional Landscapers and Garden Maintenance Services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Remote and Vacation Home Owners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Sustainability Advocates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68" name="Google Shape;268;p21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9" name="Google Shape;269;p21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0" name="Google Shape;270;p21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1" name="Google Shape;271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Circuit </a:t>
            </a:r>
            <a:r>
              <a:rPr lang="en-GB"/>
              <a:t>diagram</a:t>
            </a:r>
            <a:endParaRPr/>
          </a:p>
        </p:txBody>
      </p:sp>
      <p:sp>
        <p:nvSpPr>
          <p:cNvPr id="277" name="Google Shape;277;p22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2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All gnds are common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812750" y="2771575"/>
            <a:ext cx="1702500" cy="16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Pump power supply is the external 9V battery. And will be controlled by the relay module.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And Relay module will be connected to the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microcontroller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power supply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2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Note:This is an abstract C.D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6548575" y="2258075"/>
            <a:ext cx="1991400" cy="21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We will also use an LCD to display current soil moisture levels, temperature, humidity, and last watering time. And a Photoresistor for input to measure the light intensity</a:t>
            </a:r>
            <a:endParaRPr b="1"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2" name="Google Shape;282;p22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2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2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5" name="Google Shape;2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275" y="1765100"/>
            <a:ext cx="3744424" cy="247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Sensors and Peripherals: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3"/>
          <p:cNvSpPr txBox="1"/>
          <p:nvPr>
            <p:ph idx="2" type="body"/>
          </p:nvPr>
        </p:nvSpPr>
        <p:spPr>
          <a:xfrm>
            <a:off x="444850" y="1656775"/>
            <a:ext cx="28437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Soil Moisture Sensors: Detect when the soil is dry.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Water Pump(via Relay): Delivers water to the plants.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Temperature and Humidity Sensor (e.g., DHT22): Monitors environmental conditions.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Light Sensor: Measures the light intensity to adjust watering based on plant light exposure.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LCD Display: Shows system status, soil moisture levels, and other relevant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23"/>
          <p:cNvPicPr preferRelativeResize="0"/>
          <p:nvPr/>
        </p:nvPicPr>
        <p:blipFill rotWithShape="1">
          <a:blip r:embed="rId3">
            <a:alphaModFix/>
          </a:blip>
          <a:srcRect b="21509" l="0" r="0" t="21509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3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Serial Communication/</a:t>
            </a:r>
            <a:r>
              <a:rPr lang="en-GB"/>
              <a:t>Cloud Connectivity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"/>
          <p:cNvSpPr txBox="1"/>
          <p:nvPr>
            <p:ph idx="2" type="body"/>
          </p:nvPr>
        </p:nvSpPr>
        <p:spPr>
          <a:xfrm>
            <a:off x="444850" y="1656775"/>
            <a:ext cx="28437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We are planning to use serial communication to plot data using matplotlib.This would involve usage of UART’s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We can collect data such as amount of water usage for particular plant,etc.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OR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We are planning to connect K66/64 to the cloud to send data to cloud database.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 more scalability,email integration etc.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050" y="1656775"/>
            <a:ext cx="3574275" cy="187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Budget</a:t>
            </a:r>
            <a:endParaRPr/>
          </a:p>
        </p:txBody>
      </p:sp>
      <p:graphicFrame>
        <p:nvGraphicFramePr>
          <p:cNvPr id="306" name="Google Shape;306;p25"/>
          <p:cNvGraphicFramePr/>
          <p:nvPr/>
        </p:nvGraphicFramePr>
        <p:xfrm>
          <a:off x="911450" y="1050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{32E44506-D803-4A1D-8F7B-6B9F48D9BD3A}</a:tableStyleId>
              </a:tblPr>
              <a:tblGrid>
                <a:gridCol w="1581900"/>
                <a:gridCol w="1581900"/>
              </a:tblGrid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Components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Price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LCD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DHT22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Water-Pump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$ 11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Soil Moisture Detector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$15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Relay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$ 0 (available)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9v Battery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$ 0 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(available)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Photoresistor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Total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$ 48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